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61" r:id="rId6"/>
  </p:sldIdLst>
  <p:sldSz cx="14630400" cy="8229600"/>
  <p:notesSz cx="8229600" cy="14630400"/>
  <p:embeddedFontLst>
    <p:embeddedFont>
      <p:font typeface="Open Sans" charset="0"/>
      <p:regular r:id="rId8"/>
    </p:embeddedFont>
    <p:embeddedFont>
      <p:font typeface="Calibri" pitchFamily="34" charset="0"/>
      <p:regular r:id="rId9"/>
      <p:bold r:id="rId10"/>
      <p:italic r:id="rId11"/>
      <p:boldItalic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9" d="100"/>
          <a:sy n="79" d="100"/>
        </p:scale>
        <p:origin x="-173" y="250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AF744-502C-48F2-8A84-C28A01632E75}" type="datetimeFigureOut">
              <a:rPr lang="ru-RU" smtClean="0"/>
              <a:t>20.04.2026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B1354-1D78-4AA4-86BF-FA72A2A72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3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18648"/>
            <a:ext cx="130428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Шапшинская средняя школа: Наша столовая — Звезда Конкурса!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985147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Коротко о нас: безопасное, вкусное и сбалансированное питание для каждого ученика. Представляем столовую, которой гордится школа и район.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66330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Наша миссия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712244"/>
            <a:ext cx="3664744" cy="3853934"/>
          </a:xfrm>
          <a:prstGeom prst="roundRect">
            <a:avLst>
              <a:gd name="adj" fmla="val 2600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2946678"/>
            <a:ext cx="319587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Забота о здоровье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791426"/>
            <a:ext cx="3195876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Питание — основа физического и умственного развития школьников. Следуем принципам В.А. Сухомлинского: здоровье формирует силу духа и успех в учёбе.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712244"/>
            <a:ext cx="3664863" cy="3853934"/>
          </a:xfrm>
          <a:prstGeom prst="roundRect">
            <a:avLst>
              <a:gd name="adj" fmla="val 259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782" y="2946678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Вкус и разнообразие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782" y="3791426"/>
            <a:ext cx="31959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Готовим так, чтобы дети с радостью ели и получали все необходимые нутриенты каждый день.</a:t>
            </a:r>
            <a:endParaRPr lang="en-US" sz="175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509" y="995300"/>
            <a:ext cx="5281865" cy="70438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51077"/>
            <a:ext cx="1278255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Наша команда — профессионалы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39828" y="3431500"/>
            <a:ext cx="760428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Опытные повара и обслуживающий персонал — сердце нашей столовой. Каждый сотрудник проходит обучение по безопасности пищевых продуктов и детскому питанию.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39828" y="4724281"/>
            <a:ext cx="7604284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ru-RU" sz="1750" dirty="0" err="1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Стврший</a:t>
            </a:r>
            <a:r>
              <a:rPr lang="ru-RU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повар: </a:t>
            </a:r>
            <a:r>
              <a:rPr lang="ru-RU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40</a:t>
            </a:r>
            <a:r>
              <a:rPr lang="en-US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лет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 err="1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опыта</a:t>
            </a:r>
            <a:endParaRPr lang="en-US" sz="1750" dirty="0"/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Обслуживание и санитария: ежедневные проверки</a:t>
            </a:r>
            <a:endParaRPr lang="en-US" sz="175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654" y="2978705"/>
            <a:ext cx="3553143" cy="47384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65791"/>
            <a:ext cx="870930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ru-RU" sz="4450" b="1" dirty="0" smtClean="0">
                <a:solidFill>
                  <a:srgbClr val="333F70"/>
                </a:solidFill>
                <a:ea typeface="Unbounded Bold" pitchFamily="34" charset="-122"/>
              </a:rPr>
              <a:t>Приготовление обеда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599521" y="3997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599521" y="1838426"/>
            <a:ext cx="6244709" cy="1049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ru-RU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Макароны с </a:t>
            </a:r>
            <a:r>
              <a:rPr lang="en-US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 котлетой из курицы; </a:t>
            </a:r>
            <a:r>
              <a:rPr lang="ru-RU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яблоко </a:t>
            </a:r>
            <a:r>
              <a:rPr lang="en-US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; </a:t>
            </a:r>
            <a:r>
              <a:rPr lang="ru-RU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хлеб </a:t>
            </a:r>
            <a:r>
              <a:rPr lang="ru-RU" sz="1750" dirty="0" err="1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пшеничный,</a:t>
            </a:r>
            <a:r>
              <a:rPr lang="ru-RU" sz="1750" dirty="0" err="1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чай</a:t>
            </a:r>
            <a:r>
              <a:rPr lang="ru-RU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сладкий</a:t>
            </a:r>
            <a:r>
              <a:rPr lang="en-US" sz="1750" dirty="0" smtClean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6" y="2348563"/>
            <a:ext cx="2540574" cy="33880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81" y="2887579"/>
            <a:ext cx="2694397" cy="35932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26" y="3902171"/>
            <a:ext cx="2751190" cy="36689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024533"/>
            <a:ext cx="722221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Чистота и комфорт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073473"/>
            <a:ext cx="3664744" cy="3173849"/>
          </a:xfrm>
          <a:prstGeom prst="roundRect">
            <a:avLst>
              <a:gd name="adj" fmla="val 3002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51084" y="2330768"/>
            <a:ext cx="315015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Современное оборудование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51084" y="3175516"/>
            <a:ext cx="315015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Профессиональные плиты, холодильные камеры и посудомоечные машины ускоряют процессы и повышают безопасность.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073473"/>
            <a:ext cx="3664863" cy="3173849"/>
          </a:xfrm>
          <a:prstGeom prst="roundRect">
            <a:avLst>
              <a:gd name="adj" fmla="val 3002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42642" y="2330768"/>
            <a:ext cx="3150275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Строгие санитарные нормы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42642" y="3529846"/>
            <a:ext cx="315027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Ежедневная уборка, температурный контроль и журналы контроля качества.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474137"/>
            <a:ext cx="7556421" cy="1730812"/>
          </a:xfrm>
          <a:prstGeom prst="roundRect">
            <a:avLst>
              <a:gd name="adj" fmla="val 5504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51084" y="5731431"/>
            <a:ext cx="36779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Уютная атмосфера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51084" y="6221849"/>
            <a:ext cx="704183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Зоны с комфортными столами и достаточным освещением — место для спокойного приёма пищи и общения.</a:t>
            </a:r>
            <a:endParaRPr lang="en-US" sz="175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461" y="1406977"/>
            <a:ext cx="4811453" cy="64165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189</Words>
  <Application>Microsoft Office PowerPoint</Application>
  <PresentationFormat>Произвольный</PresentationFormat>
  <Paragraphs>25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Open Sans</vt:lpstr>
      <vt:lpstr>Calibri</vt:lpstr>
      <vt:lpstr>Unbounded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Гузель</dc:creator>
  <cp:lastModifiedBy>Гузель</cp:lastModifiedBy>
  <cp:revision>6</cp:revision>
  <dcterms:created xsi:type="dcterms:W3CDTF">2026-04-18T07:20:59Z</dcterms:created>
  <dcterms:modified xsi:type="dcterms:W3CDTF">2026-04-20T12:36:41Z</dcterms:modified>
</cp:coreProperties>
</file>